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9E8FDC3-3817-4A60-96FD-88FFCA501892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DF1155E-44D1-4947-B594-A7FED61C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A25E999-BAAA-4C5D-AADA-9BFFB0D009A3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BAEB6E2-B74B-4FAD-8753-A6494BDD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Archaeological</a:t>
            </a:r>
            <a:r>
              <a:rPr lang="en-US" baseline="0" dirty="0" smtClean="0"/>
              <a:t> Study Bible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3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Archaeological Study Bible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Archaeological</a:t>
            </a:r>
            <a:r>
              <a:rPr lang="en-US" baseline="0" dirty="0" smtClean="0"/>
              <a:t> Study Bible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Map is from the Zondervan</a:t>
            </a:r>
            <a:r>
              <a:rPr lang="en-US" baseline="0" dirty="0" smtClean="0"/>
              <a:t> Archaeological Study Bible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dirty="0" smtClean="0"/>
              <a:t>Ref: Timeline is from the Zondervan</a:t>
            </a:r>
            <a:r>
              <a:rPr lang="en-US" baseline="0" dirty="0" smtClean="0"/>
              <a:t> Archaeological Study Bible, dates are approximate based on the Bible and Archaeological evidence.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</a:t>
            </a:r>
            <a:r>
              <a:rPr lang="en-US" baseline="0" dirty="0" smtClean="0"/>
              <a:t> current map of Israel from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 Google!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B6E2-B74B-4FAD-8753-A6494BDD8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50F0EC-2967-42F9-96E4-364C781AB671}" type="datetimeFigureOut">
              <a:rPr lang="en-US" smtClean="0"/>
              <a:t>26-Apr-2015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652569-6570-4986-9777-2562F72855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Your </a:t>
            </a:r>
            <a:r>
              <a:rPr lang="en-US" dirty="0" smtClean="0">
                <a:solidFill>
                  <a:srgbClr val="FF0000"/>
                </a:solidFill>
              </a:rPr>
              <a:t>name / comment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book of </a:t>
            </a:r>
            <a:r>
              <a:rPr lang="en-US" dirty="0" smtClean="0">
                <a:solidFill>
                  <a:srgbClr val="FF0000"/>
                </a:solidFill>
              </a:rPr>
              <a:t>_____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</a:t>
            </a:r>
            <a:r>
              <a:rPr lang="en-US" dirty="0" smtClean="0">
                <a:solidFill>
                  <a:srgbClr val="FF0000"/>
                </a:solidFill>
              </a:rPr>
              <a:t>13-16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</a:t>
            </a:r>
            <a:r>
              <a:rPr lang="en-US" dirty="0" smtClean="0">
                <a:solidFill>
                  <a:srgbClr val="FF0000"/>
                </a:solidFill>
              </a:rPr>
              <a:t>17-21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3381487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Modern-day </a:t>
            </a:r>
            <a:r>
              <a:rPr lang="en-US" dirty="0" err="1" smtClean="0"/>
              <a:t>israel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15" y="0"/>
            <a:ext cx="533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47018" y="2068671"/>
            <a:ext cx="1752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is the book applicable today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48854" y="1524000"/>
            <a:ext cx="1752600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is the book referenced in modern popular culture? How are some of the stories and teachings applicable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church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948854" y="1524000"/>
            <a:ext cx="1752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the Catholic church teach about this book of the Bible?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1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9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00" y="2667000"/>
            <a:ext cx="1752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authored the book? Was it a collaborated effort?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00" y="609600"/>
            <a:ext cx="1752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was the audience? To whom was the author writing? Who is the audience now?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905000" y="3561352"/>
            <a:ext cx="1752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references in the Power Point notes as appropriate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-1028700" y="4761681"/>
            <a:ext cx="0" cy="1867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</a:t>
            </a:r>
            <a:r>
              <a:rPr lang="en-US" dirty="0" smtClean="0"/>
              <a:t>facts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00" y="2667000"/>
            <a:ext cx="1752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Describe the place where the events took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2750976" cy="1039427"/>
          </a:xfrm>
        </p:spPr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04" y="0"/>
            <a:ext cx="4442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947018" y="2828835"/>
            <a:ext cx="5124122" cy="923330"/>
            <a:chOff x="609600" y="2819400"/>
            <a:chExt cx="5124122" cy="923330"/>
          </a:xfrm>
        </p:grpSpPr>
        <p:cxnSp>
          <p:nvCxnSpPr>
            <p:cNvPr id="4" name="Straight Arrow Connector 3"/>
            <p:cNvCxnSpPr>
              <a:endCxn id="1026" idx="1"/>
            </p:cNvCxnSpPr>
            <p:nvPr/>
          </p:nvCxnSpPr>
          <p:spPr>
            <a:xfrm flipV="1">
              <a:off x="2362200" y="3419565"/>
              <a:ext cx="3371522" cy="94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9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Find a map applicable to the book.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8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00" y="762000"/>
            <a:ext cx="17526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Timeline of events. Many of the dates are approximate. </a:t>
            </a:r>
            <a:r>
              <a:rPr lang="en-US" dirty="0"/>
              <a:t>T</a:t>
            </a:r>
            <a:r>
              <a:rPr lang="en-US" dirty="0" smtClean="0"/>
              <a:t>hat’s OK. </a:t>
            </a:r>
            <a:r>
              <a:rPr lang="en-US" dirty="0"/>
              <a:t>T</a:t>
            </a:r>
            <a:r>
              <a:rPr lang="en-US" dirty="0" smtClean="0"/>
              <a:t>he important thing is putting them in order for a quick summary and to place them </a:t>
            </a:r>
            <a:r>
              <a:rPr lang="en-US" dirty="0" smtClean="0"/>
              <a:t>relative to </a:t>
            </a:r>
            <a:r>
              <a:rPr lang="en-US" dirty="0" smtClean="0"/>
              <a:t>other </a:t>
            </a:r>
            <a:r>
              <a:rPr lang="en-US" dirty="0" smtClean="0"/>
              <a:t>events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947018" y="2828835"/>
            <a:ext cx="1752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Outline of the book: “Cliff’s Notes” style. How does your book tie in with other books of the Bible?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</a:t>
            </a:r>
            <a:r>
              <a:rPr lang="en-US" dirty="0" smtClean="0">
                <a:solidFill>
                  <a:srgbClr val="FF0000"/>
                </a:solidFill>
              </a:rPr>
              <a:t>3-12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330</TotalTime>
  <Words>259</Words>
  <Application>Microsoft Office PowerPoint</Application>
  <PresentationFormat>On-screen Show (4:3)</PresentationFormat>
  <Paragraphs>41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Wingdings</vt:lpstr>
      <vt:lpstr>Apothecary</vt:lpstr>
      <vt:lpstr>The book of _____</vt:lpstr>
      <vt:lpstr>Author</vt:lpstr>
      <vt:lpstr>Audience</vt:lpstr>
      <vt:lpstr>Cultural facts</vt:lpstr>
      <vt:lpstr>map</vt:lpstr>
      <vt:lpstr>Timeline</vt:lpstr>
      <vt:lpstr>Chapter 1</vt:lpstr>
      <vt:lpstr>Chapter 2</vt:lpstr>
      <vt:lpstr>Chapters 3-12</vt:lpstr>
      <vt:lpstr>Chapters 13-16</vt:lpstr>
      <vt:lpstr>Chapters 17-21</vt:lpstr>
      <vt:lpstr>Modern-day israel</vt:lpstr>
      <vt:lpstr>Popular references</vt:lpstr>
      <vt:lpstr>Catholic church</vt:lpstr>
      <vt:lpstr>Discussion…</vt:lpstr>
    </vt:vector>
  </TitlesOfParts>
  <Company>USMC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judges</dc:title>
  <dc:creator>Nathan Ruffing</dc:creator>
  <cp:lastModifiedBy>Nathan Ruffing</cp:lastModifiedBy>
  <cp:revision>10</cp:revision>
  <dcterms:created xsi:type="dcterms:W3CDTF">2013-06-14T12:35:44Z</dcterms:created>
  <dcterms:modified xsi:type="dcterms:W3CDTF">2015-04-26T07:23:30Z</dcterms:modified>
</cp:coreProperties>
</file>